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70AE6-D8CF-8C44-44E1-1FEB0790A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0ACEB-D3F0-4321-E56B-06523D175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E7D1-2EAC-2A70-AF76-2F9A0A1FC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29C1F-45BE-E40A-0D90-1EC5878E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BF734-32A9-E4A8-94EE-E63EEB8C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46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1D91-C15C-DDFC-86C4-DA8D69AD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BEFDE-F77D-A260-E0D0-3CDDD21D9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21819-BDBC-5639-9CA6-479C5B62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055FB-B676-5B2E-77C5-95856468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B2216-30F6-9129-8BBB-D0E3BB31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82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FD6F2-2302-9B92-5E74-86A1DA448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18BC8-5F89-245B-2DB0-E4F2B118F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928A1-A50C-6C2F-A267-2A8A12C7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7AF4F-27F9-1BF6-A314-E4099F39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D308B-B2CD-54C4-1444-0FAD8EEE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5096-F848-1019-B4AD-D319FA88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4A7D-B971-D542-D529-C4541FCD1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18BB0-6A83-E68D-4CA0-66985E95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2A2E8-891B-760E-0B96-62531C06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073A5-9298-E761-426A-E5D875C1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88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74EB2-A174-E0FB-3308-4E42937C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BE365-A1BB-79EC-0CE6-402C16516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20F9-364D-CD29-60BC-3C7FC4A2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88321-94CA-6132-7963-64F93DF5A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B19D6-3774-6EF0-1D60-2D0E9711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69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12A8-A7B3-33B4-E886-D9AE86CF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8237E-A62B-5CF8-8D1D-40E46F130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58A95-C8FB-BD2C-36F4-97BCA6A67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41DFB-50C7-B69A-88FF-D6EBE819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EAF97-BD88-DB43-6B98-835CC304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EF83F-8441-C179-3AA1-D7169317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31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1324-62E7-2DE4-93B9-A7C18A10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2D595-6AB4-8DFB-1460-0DE73FC42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DE8AC-16ED-D85C-813C-3B710E97C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35ACC-F3C0-C61D-A25B-8F1C0971B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87D6F-BA52-42B7-2B53-58C7F9718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B138E3-7E61-9705-3595-ACFEDF2A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1D0DD-248F-3BFC-7E7D-88663281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75F49-E7E9-2D79-F248-36542652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6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BFB8-0E93-646C-7C54-FEC69CC2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334234-8BBE-7868-CB1C-DAE604C1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FA447-FCD6-FB80-06BA-A51810679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AB068-4A3A-B503-FE38-1AFDAB1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09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BB388-E28B-EFC0-11D6-4DCE375D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5C1F2-110E-F471-5081-3541D825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310BB-1A4B-F4EE-F5E3-9DAEE733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39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C5E7-6B40-2617-9DA5-E91A148E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BA5A-D902-9E86-C21A-25E019B84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EEC1E-EA33-DA82-8BFE-0CFF16A30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EDBE4-19D3-9842-7186-6F227BB4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398BC-DF04-C933-9B05-C835F9E4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F5F8A-9181-3CD2-0348-BAA107EF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30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CC8B-0F5D-869E-79B4-ED18F38ED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1BE47-7A5B-961E-F8F6-AA76199D8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5F6DE-0A77-1559-4EF8-B36296963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CFCCA-951A-0BE5-61B2-153D8949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01E35-FFA9-E87D-0B04-E231B93F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EB085-769C-BE84-0F49-25ABB96E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18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16869-0833-F5E0-E4E1-C77482A4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374B3-2FAD-1EF5-06F7-59E06BAEA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196F0-F767-CAC5-ADDD-8FB1EB419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3A74A-1BCE-47DC-BB95-FFFF26932990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5B2CC-2BB8-3B00-D10E-2AC987AE0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6E516-3E57-0DF5-603C-82FE6C0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EA0F7-C3DB-48FB-B6D2-B182F1D10E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83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CFEA-D8CC-FD0D-D89A-FA47ED5B6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NOIR: Neural Signal Operated Intelligent Robots for Everyday Activities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AE787-B37F-87BE-1161-28F933FEB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88488"/>
          </a:xfrm>
        </p:spPr>
        <p:txBody>
          <a:bodyPr/>
          <a:lstStyle/>
          <a:p>
            <a:pPr algn="l"/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Name:Angothu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</a:t>
            </a:r>
          </a:p>
          <a:p>
            <a:pPr algn="l"/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Enrollment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Number:21CS002361 </a:t>
            </a:r>
          </a:p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Alok Kumar </a:t>
            </a:r>
          </a:p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Explored :Neuro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Science,Robotic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46944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4033-5E0A-F0A4-A283-9F43AA44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96593"/>
            <a:ext cx="10515600" cy="811659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D5CA-D7ED-FD24-A5CD-DC22B869A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575407"/>
            <a:ext cx="5805256" cy="265073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19091-1093-BD1D-7BD3-D6F357EBF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1" y="2014160"/>
            <a:ext cx="5914771" cy="4396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8EBDC-24ED-E3AD-4D63-8FDB8ED36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86" y="2188396"/>
            <a:ext cx="5239893" cy="40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6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AA0A-1816-00E7-142E-B6BBCAF34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24244"/>
          </a:xfrm>
        </p:spPr>
        <p:txBody>
          <a:bodyPr>
            <a:normAutofit fontScale="90000"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825A4-96F8-0380-FCCF-F12FC2EF3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46607"/>
            <a:ext cx="9144000" cy="500351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NOIR project demonstrates the potential of brain-robot interface (BRI) technology to revolutionize human-robot interaction, enabling individuals to control robots for daily tasks through neural signals. With a focus on adaptability, minimal training, and efficiency, NOIR bridges the gap between existing specialized systems and the need for versatile, real-world applications. Future advancements in machine learning and signal decoding could further enhance the system’s usability, making it a valuable tool for enhancing independence and quality of life, especially for senior citizens and people with disabilities.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8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4079-B684-F5AB-49D9-7F346DD11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9871"/>
            <a:ext cx="9144000" cy="873302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A3863-9F30-56CF-F21F-99B0B6F7E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14" y="1520575"/>
            <a:ext cx="8993312" cy="477748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statement:-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a general-purpose BRI that allows humans to control robots using neural signals to perform everyday activities efficiently.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method:BCI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Motivation:-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Benefiting the general population, senior citizens, and people with disabilities.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needs of a Person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task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LLMs Models In AI compare to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LSTM,RNN,GNT,BiDirection,GTs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A16B0-1111-A612-920A-0624B516D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29" y="1520575"/>
            <a:ext cx="3143892" cy="4248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8DE05C-18C8-F13A-DEFD-151E6B7B3263}"/>
              </a:ext>
            </a:extLst>
          </p:cNvPr>
          <p:cNvSpPr txBox="1"/>
          <p:nvPr/>
        </p:nvSpPr>
        <p:spPr>
          <a:xfrm>
            <a:off x="9072081" y="5862054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1:Senior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Citizien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</p:txBody>
      </p:sp>
    </p:spTree>
    <p:extLst>
      <p:ext uri="{BB962C8B-B14F-4D97-AF65-F5344CB8AC3E}">
        <p14:creationId xmlns:p14="http://schemas.microsoft.com/office/powerpoint/2010/main" val="355002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ADE-F3A1-AB95-7430-B4814940F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5901"/>
            <a:ext cx="9144000" cy="657546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1D249-7FC4-372F-C197-59CE58D2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35640"/>
            <a:ext cx="9144000" cy="4561726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of brain-computer interfaces (BCI) and related systems,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focusing on applications such as EEG-driven prosthetics and navigation robots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 existing BRI systems, which are often specialized for specific tasks or exist only in simulation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systems are often require substantial training. </a:t>
            </a:r>
          </a:p>
        </p:txBody>
      </p:sp>
    </p:spTree>
    <p:extLst>
      <p:ext uri="{BB962C8B-B14F-4D97-AF65-F5344CB8AC3E}">
        <p14:creationId xmlns:p14="http://schemas.microsoft.com/office/powerpoint/2010/main" val="7195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277B-ADA3-26F3-CBEC-0C6399405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3709"/>
            <a:ext cx="9144000" cy="770561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84FC4-DBB8-7B7C-6538-81F5B6BA2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4962"/>
            <a:ext cx="9144000" cy="3572838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many BRI systems focus on single or limited tasks, NOIR addresses the need for a versatile, adaptive system capable of handling a wide range of complex activities in real-world settings. The challenge lies in decoding human intentions accurately and making the robots intelligent enough to adapt and learn user preferences efficiently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tiago_covid">
            <a:hlinkClick r:id="" action="ppaction://media"/>
            <a:extLst>
              <a:ext uri="{FF2B5EF4-FFF2-40B4-BE49-F238E27FC236}">
                <a16:creationId xmlns:a16="http://schemas.microsoft.com/office/drawing/2014/main" id="{24B4EC11-5A2C-78AD-5BA5-A45DE10504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571" y="3525801"/>
            <a:ext cx="3960117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franka_banana">
            <a:hlinkClick r:id="" action="ppaction://media"/>
            <a:extLst>
              <a:ext uri="{FF2B5EF4-FFF2-40B4-BE49-F238E27FC236}">
                <a16:creationId xmlns:a16="http://schemas.microsoft.com/office/drawing/2014/main" id="{919EC61B-58FF-D3B9-ECF4-D6E8259E10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0" y="3525801"/>
            <a:ext cx="4455560" cy="2760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C6926-3976-9C7F-F205-2F1BA562A0CE}"/>
              </a:ext>
            </a:extLst>
          </p:cNvPr>
          <p:cNvSpPr txBox="1"/>
          <p:nvPr/>
        </p:nvSpPr>
        <p:spPr>
          <a:xfrm>
            <a:off x="2332234" y="6344291"/>
            <a:ext cx="32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 1:Single Task Cutting 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76856-10FF-9C5D-0D24-E4426E727270}"/>
              </a:ext>
            </a:extLst>
          </p:cNvPr>
          <p:cNvSpPr txBox="1"/>
          <p:nvPr/>
        </p:nvSpPr>
        <p:spPr>
          <a:xfrm>
            <a:off x="7426960" y="6386939"/>
            <a:ext cx="282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 2:Multi Task Care Taker</a:t>
            </a:r>
          </a:p>
        </p:txBody>
      </p:sp>
    </p:spTree>
    <p:extLst>
      <p:ext uri="{BB962C8B-B14F-4D97-AF65-F5344CB8AC3E}">
        <p14:creationId xmlns:p14="http://schemas.microsoft.com/office/powerpoint/2010/main" val="23793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23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C5B-A6BA-B4F1-1A98-F8994CA76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7284"/>
            <a:ext cx="9144000" cy="932468"/>
          </a:xfrm>
        </p:spPr>
        <p:txBody>
          <a:bodyPr/>
          <a:lstStyle/>
          <a:p>
            <a:r>
              <a:rPr lang="en-IN" dirty="0"/>
              <a:t>Objective(s)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CD7E0-E421-37E0-AB85-FBD0F11B5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9897"/>
            <a:ext cx="9144000" cy="421240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general-purpose BRI system that can perform various everyday tasks using neural signals.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the robot's ability to learn and adapt to individual users' intentions.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efficiency of human-robot interaction through neural communication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User Experience Through Feedback [MI Module] </a:t>
            </a:r>
          </a:p>
          <a:p>
            <a:pPr algn="l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Goal Implement a simple Model through EEG+ML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Code+Stimulation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Synposis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Again</a:t>
            </a:r>
          </a:p>
        </p:txBody>
      </p:sp>
    </p:spTree>
    <p:extLst>
      <p:ext uri="{BB962C8B-B14F-4D97-AF65-F5344CB8AC3E}">
        <p14:creationId xmlns:p14="http://schemas.microsoft.com/office/powerpoint/2010/main" val="164746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886F-7ABC-F265-47DA-0E37E1E15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837"/>
          </a:xfrm>
        </p:spPr>
        <p:txBody>
          <a:bodyPr>
            <a:normAutofit fontScale="90000"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7064-5304-DF65-C48A-71686FFF5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0200"/>
            <a:ext cx="9144000" cy="3208106"/>
          </a:xfrm>
        </p:spPr>
        <p:txBody>
          <a:bodyPr>
            <a:normAutofit/>
          </a:bodyPr>
          <a:lstStyle/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Decoding Human Intention from EEG:</a:t>
            </a:r>
          </a:p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NOIR uses a modular pipeline for decoding human intended goals from EEG signals: (a) What object to manipulate, decoded from SSVEP signals using CCA classifiers; (b) How to interact with the object, decoded from MI signals using CSP+QDA algorithms; (c) Where to interact, decoded from MI signals. A safety mechanism that captures muscle tension from jaw clench is used to confirm or reject decoding results.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35B6C7-DF4C-4536-5AEC-D46F916F0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9" y="4397339"/>
            <a:ext cx="10900882" cy="2239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C2FB9-4A69-86E1-80C8-C5C7568C3A21}"/>
              </a:ext>
            </a:extLst>
          </p:cNvPr>
          <p:cNvSpPr txBox="1"/>
          <p:nvPr/>
        </p:nvSpPr>
        <p:spPr>
          <a:xfrm>
            <a:off x="4839128" y="6216402"/>
            <a:ext cx="298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3:General View of System</a:t>
            </a:r>
          </a:p>
        </p:txBody>
      </p:sp>
    </p:spTree>
    <p:extLst>
      <p:ext uri="{BB962C8B-B14F-4D97-AF65-F5344CB8AC3E}">
        <p14:creationId xmlns:p14="http://schemas.microsoft.com/office/powerpoint/2010/main" val="333463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4CC945-646B-FAD4-836F-E64BB29D19E0}"/>
              </a:ext>
            </a:extLst>
          </p:cNvPr>
          <p:cNvSpPr txBox="1"/>
          <p:nvPr/>
        </p:nvSpPr>
        <p:spPr>
          <a:xfrm>
            <a:off x="2342508" y="626724"/>
            <a:ext cx="7112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Flow Process Explain Through Research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B1A60-2317-92DF-31A9-A85EDEAA4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6" y="1480865"/>
            <a:ext cx="9370031" cy="3896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3D3CC8-BB2B-61DE-00D4-7F28C8598BDF}"/>
              </a:ext>
            </a:extLst>
          </p:cNvPr>
          <p:cNvSpPr txBox="1"/>
          <p:nvPr/>
        </p:nvSpPr>
        <p:spPr>
          <a:xfrm>
            <a:off x="3642443" y="5691883"/>
            <a:ext cx="496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 Technical Flow Chart of a System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3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90DB-2B21-1A2F-32FB-E7C693D8B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8917"/>
            <a:ext cx="9144000" cy="891283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17484-AB2D-3AD6-534E-7DADAEE71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62365"/>
            <a:ext cx="9144000" cy="3295436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1. Initial research and system design: 1-3 Weeks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2. Development of modular decoding pipeline: 4-6 weeks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3. Integration with robotic systems and testing: 7-11weeks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4. Data collection and performance evaluation: 11-14 weeks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5. Final optimization and user trials: 15-17 weeks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6. Report writing and submission: 17-20 weeks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IN" dirty="0"/>
              <a:t>Approx:4-5 Months based on stimulations and available </a:t>
            </a:r>
            <a:r>
              <a:rPr lang="en-IN" dirty="0" err="1"/>
              <a:t>softwares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257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7D5F-A05A-4F3F-0212-9E8993D09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9739"/>
            <a:ext cx="9144000" cy="575353"/>
          </a:xfrm>
        </p:spPr>
        <p:txBody>
          <a:bodyPr>
            <a:normAutofit fontScale="90000"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3CCE3-3D8C-AB91-540B-322EB819B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739" y="1701318"/>
            <a:ext cx="10757043" cy="2182313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 functioning, intelligent BRI system that can assist users in performing daily tasks through brain signals.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Improved interaction efficiency between humans and robots, especially for individuals with disabilities.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Establishment of NOIR as a benchmark for future developments in general-purpose BRI systems.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66B7A-1707-0695-3573-4F019347C44F}"/>
              </a:ext>
            </a:extLst>
          </p:cNvPr>
          <p:cNvSpPr txBox="1"/>
          <p:nvPr/>
        </p:nvSpPr>
        <p:spPr>
          <a:xfrm>
            <a:off x="965772" y="3766424"/>
            <a:ext cx="4582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Outcomes: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2C947-3462-3B82-262A-E69E41C28F5A}"/>
              </a:ext>
            </a:extLst>
          </p:cNvPr>
          <p:cNvSpPr txBox="1"/>
          <p:nvPr/>
        </p:nvSpPr>
        <p:spPr>
          <a:xfrm>
            <a:off x="739739" y="4474310"/>
            <a:ext cx="11620489" cy="1687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execute complex, multi-step tasks autonomously without reconfiguration.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NOIR will maintain high performance in unpredictable and changing environments.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NOIR will integrate with smart devices, creating a comprehensive assistive system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52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660</Words>
  <Application>Microsoft Office PowerPoint</Application>
  <PresentationFormat>Widescreen</PresentationFormat>
  <Paragraphs>57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NOIR: Neural Signal Operated Intelligent Robots for Everyday Activities</vt:lpstr>
      <vt:lpstr>Introduction</vt:lpstr>
      <vt:lpstr>Literature Review</vt:lpstr>
      <vt:lpstr>Research Gap</vt:lpstr>
      <vt:lpstr>Objective(s)</vt:lpstr>
      <vt:lpstr>Methodology</vt:lpstr>
      <vt:lpstr>PowerPoint Presentation</vt:lpstr>
      <vt:lpstr>Timeline</vt:lpstr>
      <vt:lpstr>Expected Outcome</vt:lpstr>
      <vt:lpstr>Implementation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Angothu Shailaja</dc:creator>
  <cp:lastModifiedBy>Angothu Shailaja</cp:lastModifiedBy>
  <cp:revision>4</cp:revision>
  <dcterms:created xsi:type="dcterms:W3CDTF">2024-10-09T17:47:42Z</dcterms:created>
  <dcterms:modified xsi:type="dcterms:W3CDTF">2024-10-10T15:04:29Z</dcterms:modified>
</cp:coreProperties>
</file>